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69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9F6AE06-9398-4B67-9732-D623E2523B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9995DBD0-5E02-4E19-91FF-A574B73A1A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44B368E-4699-496D-9AAE-FD4E13A0E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D264D39-6C80-4222-9940-E2C1E4B1A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3B215AC-79B1-40D8-A6A3-F5905C62D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79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D29DD05-2A34-4656-BC75-255244C02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7EF4B024-9E36-456C-B8BA-45C193BE9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949481F-15AB-4EEA-9F0F-B6404ECF2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7A796FF-32A8-418E-A28E-59A34E39D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8CD0206-30CA-4E77-BBD0-302058946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16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3B98C805-0E43-49A2-B14D-11E54CD078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7BE1F53-2014-49DD-AFE7-2B32788D75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5A36C5F-17E0-4D4A-8A47-56DE9808B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5C5A8B2-42F2-4022-ACF6-638E95D5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B81D625-2B7B-47C0-93B8-508DBF78E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16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975196-A837-4088-8757-EA9F88AFA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B2ECEBB-829E-4ADF-BB92-9873B4DA5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C1E6170-EFFA-4392-B310-70B8AD7C5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E0BE27C-C85E-4AC6-96D8-426B8660D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9A81DF9-BB4C-44AF-B4F2-57C5BFBA9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B7A91A-536C-44B2-963C-66E6849BE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BD08C04-AE38-4570-AED6-E3341CC42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D337AB0-A4C5-4D5F-87CC-1F9EA0C22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67B4C69-0A7A-41E5-9C79-BADCD7D72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93D0EE9-F8E2-4A60-88C1-BE3E83444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844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88E6197-5646-4E97-B018-EBBA97D3E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730299F-0D63-4EBE-92B9-8691533314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C2F2DAC-2940-44C5-B2FF-51DA663E5F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E73794F-5D23-4093-B259-4905C8E15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9CFB672-80D2-48CB-A985-79026D81A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D89430E-8484-4FDA-8CAA-1EED0421E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13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68791D8-C0CB-4E70-99C7-E3E202680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573A4DD-1A23-49A7-A8AA-FAF4154D2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30CD999-D20B-4026-83C3-7D2602140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360EBD9A-A772-4646-B96E-EF492383A6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BDBE3146-81B6-4865-8C5E-C782C4B715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65193E60-7A2E-45ED-9557-DCA50134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7C55007F-CF4B-40A8-93D6-336B4F4FD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2C9CEFCA-D772-451C-96F7-3E7C13364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1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C4F0FC1-DC6B-412B-8006-CC3EF011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A2D269A-1DDB-4754-8BFA-FAB912E83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CB2E0779-EF62-4368-810F-E826A0175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C73292D0-5696-4A6D-9530-CF54EB885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368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74DB29DD-D4C2-4E84-BE4D-43DB0DEFC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CD6E3831-2179-4286-8412-78AA82BAC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D33A726-1446-43CC-8AA3-272244B38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10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C6B271F-9276-4EAB-BB9D-5FA2F4A17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06F670F-8409-475A-80DB-09D8C21CE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99E449E-8BD8-4BD0-8480-9F78FCB4A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8E13615-B86D-4A44-B67F-C9F7F159B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FE0B5CF-332B-42AE-B429-BF34D9228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1B50E7D-9021-445B-B8FC-6BF058489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03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4D87EFA-84B6-4BD6-A722-8A3DF68FC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153151F8-A902-4686-BB5F-4654C766B8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B65260A-7BCC-4543-8ED9-0A5907E47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7F77597-69B8-4F0C-823C-E8E31B088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BA37773-F13E-4BE7-BE3E-3ACDF40A6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3E2D637-2BAE-415D-9439-99D80C3A5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31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8F1AE18-2B52-4022-881D-90E0A8645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5C25664-BECE-4760-B834-26EF00D4A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EA5C73F-C281-4FD2-8EB4-F8220E4E8C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8B2F5-F75C-48BB-9354-6245BBF082B6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26CDCB7-6C2D-470C-B4AC-C31DC79FEE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280C0F0-DB76-4691-B7BF-7FAB4C1407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2320C-E2C6-4D9F-87BA-43D02821B3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2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7B96695-8970-4C6A-A7F7-D54C2F381D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Первая помощь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369ABFDE-877A-49B1-8453-6EF2831DB7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7720" y="4729798"/>
            <a:ext cx="9144000" cy="1655762"/>
          </a:xfrm>
        </p:spPr>
        <p:txBody>
          <a:bodyPr/>
          <a:lstStyle/>
          <a:p>
            <a:r>
              <a:rPr lang="ru-RU" dirty="0"/>
              <a:t>Руководитель </a:t>
            </a:r>
            <a:r>
              <a:rPr lang="ru-RU" dirty="0" smtClean="0"/>
              <a:t>программы</a:t>
            </a:r>
          </a:p>
          <a:p>
            <a:r>
              <a:rPr lang="ru-RU" dirty="0" smtClean="0"/>
              <a:t>Орловская Надежда Ивановна</a:t>
            </a:r>
            <a:endParaRPr lang="ru-RU" dirty="0"/>
          </a:p>
        </p:txBody>
      </p:sp>
      <p:pic>
        <p:nvPicPr>
          <p:cNvPr id="4" name="Google Shape;84;p1">
            <a:extLst>
              <a:ext uri="{FF2B5EF4-FFF2-40B4-BE49-F238E27FC236}">
                <a16:creationId xmlns="" xmlns:a16="http://schemas.microsoft.com/office/drawing/2014/main" id="{CAAA236C-5CA3-42BC-AA33-F1375A66797B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98711" y="97027"/>
            <a:ext cx="2514600" cy="1914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21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FDFD3F8-B410-422B-B917-121BB45CD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277"/>
            <a:ext cx="10515600" cy="1325563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цели и 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AB390DF-2FD5-4FB9-BC09-88F80E3D6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86840"/>
            <a:ext cx="11079480" cy="4790123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Цель</a:t>
            </a:r>
            <a:r>
              <a:rPr lang="ru-RU" dirty="0"/>
              <a:t> программы - </a:t>
            </a:r>
            <a:r>
              <a:rPr lang="ru-RU" dirty="0" smtClean="0"/>
              <a:t>приобретение навыков распознавания неотложных состояний и умений оказывать первую доврачебную помощь;</a:t>
            </a:r>
          </a:p>
          <a:p>
            <a:endParaRPr lang="ru-RU" dirty="0"/>
          </a:p>
          <a:p>
            <a:r>
              <a:rPr lang="ru-RU" b="1" dirty="0"/>
              <a:t>Задачи</a:t>
            </a:r>
            <a:r>
              <a:rPr lang="ru-RU" dirty="0"/>
              <a:t> программы: </a:t>
            </a:r>
          </a:p>
          <a:p>
            <a:r>
              <a:rPr lang="ru-RU" dirty="0" smtClean="0"/>
              <a:t> формирование психологической культуры и коммуникативной компетентности обучающихся для обеспечения эффективного и безопасного взаимодействия в социуме; </a:t>
            </a:r>
          </a:p>
          <a:p>
            <a:r>
              <a:rPr lang="ru-RU" dirty="0" smtClean="0"/>
              <a:t>  формирование способности обучающегося сознательно выстраивать и оценивать отношения в социуме; </a:t>
            </a:r>
          </a:p>
          <a:p>
            <a:r>
              <a:rPr lang="ru-RU" dirty="0" smtClean="0"/>
              <a:t>  формирование отношения к семье как к основе российского общества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86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0F3C097-6D51-4DB9-A6CD-BF2398207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возможности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C80A94F-22A6-415A-9C5A-08D34BD0C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/>
              <a:t>Новые знания </a:t>
            </a:r>
            <a:r>
              <a:rPr lang="ru-RU" dirty="0" smtClean="0"/>
              <a:t>о причинах возникновения опасных и чрезвычайных ситуаций;</a:t>
            </a:r>
            <a:endParaRPr lang="ru-RU" dirty="0"/>
          </a:p>
          <a:p>
            <a:endParaRPr lang="ru-RU" dirty="0"/>
          </a:p>
          <a:p>
            <a:pPr lvl="1"/>
            <a:r>
              <a:rPr lang="ru-RU" sz="2800" dirty="0" smtClean="0"/>
              <a:t>Умения соблюдать нормы здорового образа жизни, осознанно выполнять правила безопасности жизнедеятельности;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Оказывать первую доврачебную помощь в различных бытовых и чрезвычайных ситуациях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7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мы делаем?</a:t>
            </a:r>
            <a:endParaRPr lang="ru-RU" dirty="0"/>
          </a:p>
        </p:txBody>
      </p:sp>
      <p:pic>
        <p:nvPicPr>
          <p:cNvPr id="8" name="Содержимое 7" descr="norma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7386" y="1980370"/>
            <a:ext cx="3364536" cy="2436886"/>
          </a:xfrm>
        </p:spPr>
      </p:pic>
      <p:pic>
        <p:nvPicPr>
          <p:cNvPr id="9" name="Содержимое 5" descr="BANDAZ-OPASKA-ELASTYCZNA-10cmx4m-1sz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4738" y="2219519"/>
            <a:ext cx="4351338" cy="4351338"/>
          </a:xfrm>
          <a:prstGeom prst="rect">
            <a:avLst/>
          </a:prstGeom>
        </p:spPr>
      </p:pic>
      <p:pic>
        <p:nvPicPr>
          <p:cNvPr id="10" name="Содержимое 3" descr="повреж-енная-рука-повязки-8293093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0894" y="1391737"/>
            <a:ext cx="1822704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6641826-7631-4157-A215-BA2C3B431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контакты: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25E0AED-1021-4388-BAFD-2D02AAABD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Руководитель: </a:t>
            </a:r>
            <a:r>
              <a:rPr lang="ru-RU" dirty="0" smtClean="0"/>
              <a:t>Орловская Надежда Ивановна</a:t>
            </a:r>
            <a:endParaRPr lang="ru-RU" dirty="0"/>
          </a:p>
          <a:p>
            <a:endParaRPr lang="ru-RU" dirty="0"/>
          </a:p>
          <a:p>
            <a:r>
              <a:rPr lang="ru-RU" dirty="0"/>
              <a:t>Телефон: 8 – </a:t>
            </a:r>
            <a:r>
              <a:rPr lang="ru-RU" dirty="0" smtClean="0"/>
              <a:t>9</a:t>
            </a:r>
            <a:r>
              <a:rPr lang="en-US" dirty="0" smtClean="0"/>
              <a:t>11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en-US" dirty="0" smtClean="0"/>
              <a:t>769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en-US" dirty="0" smtClean="0"/>
              <a:t>34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en-US" dirty="0" smtClean="0"/>
              <a:t>77</a:t>
            </a:r>
            <a:endParaRPr lang="ru-RU" dirty="0"/>
          </a:p>
          <a:p>
            <a:endParaRPr lang="ru-RU" dirty="0"/>
          </a:p>
          <a:p>
            <a:r>
              <a:rPr lang="en-US" dirty="0"/>
              <a:t>E</a:t>
            </a:r>
            <a:r>
              <a:rPr lang="ru-RU" dirty="0"/>
              <a:t>- </a:t>
            </a:r>
            <a:r>
              <a:rPr lang="en-US" dirty="0"/>
              <a:t>mail</a:t>
            </a:r>
            <a:r>
              <a:rPr lang="ru-RU" dirty="0"/>
              <a:t>: </a:t>
            </a:r>
            <a:r>
              <a:rPr lang="en-US" dirty="0" smtClean="0"/>
              <a:t>o_nad@mail.ru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297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132</Words>
  <Application>Microsoft Office PowerPoint</Application>
  <PresentationFormat>Широкоэкранный</PresentationFormat>
  <Paragraphs>24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Первая помощь</vt:lpstr>
      <vt:lpstr>Наши цели и задачи</vt:lpstr>
      <vt:lpstr>Дополнительные возможности</vt:lpstr>
      <vt:lpstr>Что мы делаем?</vt:lpstr>
      <vt:lpstr>Наши контакты: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Дизайн эпохи костюмов</dc:title>
  <dc:creator>Алексей Бодров</dc:creator>
  <cp:lastModifiedBy>Полина</cp:lastModifiedBy>
  <cp:revision>7</cp:revision>
  <dcterms:created xsi:type="dcterms:W3CDTF">2022-03-27T20:01:06Z</dcterms:created>
  <dcterms:modified xsi:type="dcterms:W3CDTF">2022-03-30T05:35:20Z</dcterms:modified>
</cp:coreProperties>
</file>